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ĐÊM ĐÔNG DÂNG CHÚA 2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950" b="1">
                <a:solidFill>
                  <a:srgbClr val="FFFFFF"/>
                </a:solidFill>
                <a:latin typeface="Arial"/>
              </a:rPr>
              <a:t>1. Mùa đông sương gió Thiên Chúa</a:t>
            </a:r>
          </a:p>
          <a:p>
            <a:pPr algn="ctr"/>
            <a:r>
              <a:rPr sz="3950" b="1">
                <a:solidFill>
                  <a:srgbClr val="FFFFFF"/>
                </a:solidFill>
                <a:latin typeface="Arial"/>
              </a:rPr>
              <a:t>giáng trần làm Người. Vì thương đoàn</a:t>
            </a:r>
          </a:p>
          <a:p>
            <a:pPr algn="ctr"/>
            <a:r>
              <a:rPr sz="3950" b="1">
                <a:solidFill>
                  <a:srgbClr val="FFFFFF"/>
                </a:solidFill>
                <a:latin typeface="Arial"/>
              </a:rPr>
              <a:t>con đang còn trong tối tăm Tình Chúa</a:t>
            </a:r>
          </a:p>
          <a:p>
            <a:pPr algn="ctr"/>
            <a:r>
              <a:rPr sz="3950" b="1">
                <a:solidFill>
                  <a:srgbClr val="FFFFFF"/>
                </a:solidFill>
                <a:latin typeface="Arial"/>
              </a:rPr>
              <a:t>kiên vững muôn ngàn đời lòng Chúa</a:t>
            </a:r>
          </a:p>
          <a:p>
            <a:pPr algn="ctr"/>
            <a:r>
              <a:rPr sz="3950" b="1">
                <a:solidFill>
                  <a:srgbClr val="FFFFFF"/>
                </a:solidFill>
                <a:latin typeface="Arial"/>
              </a:rPr>
              <a:t>thương xót cao vời vợi. Cho đến mãi</a:t>
            </a:r>
          </a:p>
          <a:p>
            <a:pPr algn="ctr"/>
            <a:r>
              <a:rPr sz="3950" b="1">
                <a:solidFill>
                  <a:srgbClr val="FFFFFF"/>
                </a:solidFill>
                <a:latin typeface="Arial"/>
              </a:rPr>
              <a:t>muôn đời Chúa còn thương con, con lấy</a:t>
            </a:r>
          </a:p>
          <a:p>
            <a:pPr algn="ctr"/>
            <a:r>
              <a:rPr sz="3950" b="1">
                <a:solidFill>
                  <a:srgbClr val="FFFFFF"/>
                </a:solidFill>
                <a:latin typeface="Arial"/>
              </a:rPr>
              <a:t>chi báo đền mà đáp trả tình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ĐÊM ĐÔNG DÂNG CHÚA 2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ĐK: Con dâng về là về Thiên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Chúa. Bánh (í) trắng tinh chỉ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tình là tình con thơ, và chén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rượu thơm lành chỉ lòng con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mến Ngài. Xin Chúa thương vui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nhận lễ vật dâng tiến dâng.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ĐÊM ĐÔNG DÂNG CHÚA 2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2. Vì đâu Thiên Chúa đã xuống cõi đời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làm người, vì đâu sinh ra giữa đồng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hoang giá băng. Vì Chúa thương đến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nhân loại này vì Chúa không nỡ tâm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đọa đày. Nên Chúa hy sinh nhiều gánh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chịu cho con. Con lấy chi báo đền mà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đáp trả tinh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ĐÊM ĐÔNG DÂNG CHÚA 2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ĐK: Con dâng về là về Thiên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Chúa. Bánh (í) trắng tinh chỉ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tình là tình con thơ, và chén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rượu thơm lành chỉ lòng con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mến Ngài. Xin Chúa thương vui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nhận lễ vật dâng tiến dâng.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ĐÊM ĐÔNG DÂNG CHÚA 2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3. Từ đây nhân thế vui sống trong</a:t>
            </a:r>
          </a:p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niềm hy vọng, dù đời lầm than hy còn</a:t>
            </a:r>
          </a:p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bao trái ngang. Vì Chúa đã đến</a:t>
            </a:r>
          </a:p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trong lòng đời, Ngài sống như ánh</a:t>
            </a:r>
          </a:p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quang rạng ngời, soi chiếu cho muôn</a:t>
            </a:r>
          </a:p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người sống cuộc đời mới. Vang khúc</a:t>
            </a:r>
          </a:p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ca cảm tạ với tất cả tình yêu.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ĐÊM ĐÔNG DÂNG CHÚA 2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ĐK: Con dâng về là về Thiên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Chúa. Bánh (í) trắng tinh chỉ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tình là tình con thơ, và chén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rượu thơm lành chỉ lòng con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mến Ngài. Xin Chúa thương vui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nhận lễ vật dâng tiến dâng.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