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ĐÔNG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Đêm đông âm u Chúa Con ra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 Sinh nơi giang trần kìa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hang lừa tăm tối. Nào đâu rực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rỡ giữa nơi lừa chiên? Khiến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ngậm ngùi, ôi lòng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ĐÔNG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Danh Thiên Chúa chói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ngời rực rỡ khắp cõi trời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cao sáng. Bao nhân thế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tấm lòng thành ngay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sống cuộc đời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ĐÔNG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Bao năm trôi qua dấu xưa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vẫn còn. In trong tâm hồn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muôn đời muôn chốn. Này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quỳ gối ngắm suy triền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miên: Quyết dâng một đời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thương vô biên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ĐÊM ĐÔNG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Danh Thiên Chúa chói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ngời rực rỡ khắp cõi trời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cao sáng. Bao nhân thế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tấm lòng thành ngay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sống cuộc đời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