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Bê-lem đêm đông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đời, Bê-lem đêm giá hiu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quạnh lắng vơi. Bê-lem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ca vang trên trời: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Thiên Chúa,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Trời đêm tuyết giá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Bê-lem. Ngoài nơi hang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đá Chúa Con sinh ra đời.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tuyết giá vang lừng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Con Chúa ra đời,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chuộc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Bê-lem đêm đông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đời, Bê-lem đêm giá hiu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quạnh lắng vơi. Bê-lem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ca vang trên trời: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Thiên Chúa,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Trời đêm tuyết giá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Bê-lem. Bừng nghe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tiếng ca hát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thần. Trời đêm tuyết giá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lừng hát khen Chúa quá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đã sinh xuống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Bê-lem đêm đông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đời, Bê-lem đêm giá hiu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quạnh lắng vơi. Bê-lem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ca vang trên trời: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Thiên Chúa,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Trời đêm tuyết giá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thành Bê-lem.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Mục đồng vội vã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mau tới nơi.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tuyết giá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Bê-lem đêm đông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đời, Bê-lem đêm giá hiu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quạnh lắng vơi. Bê-lem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ca vang trên trời: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Thiên Chúa,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