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ĐỂ TIM CON 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Ngày đang lên muôn chim hót vang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líu lo tung tăng đón tia bình minh,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ca khen tôn vinh tình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ban muôn ân tình. Ngàn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 khoe tươi đẹp xinh ngàn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hương thơm sắc thắm lung linh biết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tâm tình con không nói nên lời: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ĐỂ TIM CON 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Để tim con hát khúc hát mến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yêu ca khúc muôn đời vang lên chẳng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ngơi. Hát lên câu chúc khen Thiên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Chúa vô cùng nhân lành. Miệng môi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 vang lên khúc ca cuộc đời con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tin yêu thiết tha một Thiên Chúa là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Cha. Tình yêu Chúa chẳng phôi pha.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ĐỂ TIM CON 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2. Bầu trời xanh bao la vút cao,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biển khơi mênh mông sóng xô trùng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dương, cùng ngày đêm tung hô quyền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năng Chúa thương ban chan hoà.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Ngàn tạo sinh muôn nơi hợp hoan bài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ca tạ ơn Thiên Chúa vinh quang với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vũ trụ này con xin hát khen Ngài: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ĐỂ TIM CON 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Để tim con hát khúc hát mến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yêu ca khúc muôn đời vang lên chẳng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ngơi. Hát lên câu chúc khen Thiên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Chúa vô cùng nhân lành. Miệng môi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 vang lên khúc ca cuộc đời con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tin yêu thiết tha một Thiên Chúa là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Cha. Tình yêu Chúa chẳng phôi pha.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ĐỂ TIM CON 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Một ngày qua bao nhiêu phúc 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đã thương ban xuống cho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con, vì tình yêu vô biên tràn lan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chứa chan trong tâm hồn. Dù mừng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vui hay bao lệ rơi đời con dâng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tiếng hát không ngơi Chúa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hoài con sao nói nên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ĐỂ TIM CON 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Để tim con hát khúc hát mến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yêu ca khúc muôn đời vang lên chẳng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ngơi. Hát lên câu chúc khen Thiên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Chúa vô cùng nhân lành. Miệng môi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 vang lên khúc ca cuộc đời con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tin yêu thiết tha một Thiên Chúa là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Cha. Tình yêu Chúa chẳng phôi pha.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ĐỂ TIM CON 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Tình yêu Chúa theo con tháng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năm chẳng phôi pha trung tín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màu son, dù tình con bao phen đổi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thay mãi tin yêu chưa tròn. Nguyện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Chúa dẫn lối đời con đường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 xin sánh bước với con để trái tim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này luôn chan chứa câu ca ngợi: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ĐỂ TIM CON 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Để tim con hát khúc hát mến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yêu ca khúc muôn đời vang lên chẳng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ngơi. Hát lên câu chúc khen Thiên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Chúa vô cùng nhân lành. Miệng môi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 vang lên khúc ca cuộc đời con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tin yêu thiết tha một Thiên Chúa là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Cha. Tình yêu Chúa chẳng phôi pha.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