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ĐỂ CHÚA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Xin cho lòng chúng con luôn mở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rộng chờ mong Chúa đến. Xin cho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lòng chúng con luôn thắm nồng một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yêu mến. Xin cho lòng chúng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luôn khát khao luôn ước ao một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thế giới sướng vui dạt dào một thế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giới không còn khổ đau.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ĐỂ CHÚA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Để Chúa đến trong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cuộc đời, để Chúa đến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mang ơn Trời, nguồn hạnh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phúc cho con người, mùa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cứu rỗi cho mọi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ĐỂ CHÚA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Xin cho lòng chúng con không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oán hờn và không ghen ghét. Xin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cho lòng chúng con luôn quảng đại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và luôn tha thứ. Xin cho lòng chúng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yêu mến người yêu suốt đời chỉ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biết sống hiến dâng phục vụ và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hướng đến ân tình trời cao.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ĐỂ CHÚA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Để Chúa đến trong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cuộc đời, để Chúa đến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mang ơn Trời, nguồn hạnh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phúc cho con người, mùa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cứu rỗi cho mọi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ĐỂ CHÚA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Xin cho lòng chúng con như máng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cỏ tỏa nồng hơi ấm. Nên nơi Ngài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náu thân khi xuống trần một đêm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cô vắng. Cho con được ủi an ai khóc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than ai khó khăn giọt nước mắt sẽ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nên nụ cười và tiếng hát vang dậy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trời cao.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ĐỂ CHÚA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Để Chúa đến trong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cuộc đời, để Chúa đến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mang ơn Trời, nguồn hạnh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phúc cho con người, mùa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cứu rỗi cho mọi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