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ĐÂY NHIỆM TÍCH 1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1. Đây Nhiệm Tích vô cùng cao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quý, nào chúng ta phục bái tôn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thờ. Và dấu tích ngàn xưa lưu ký,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phải kính nhường nghi lễ mới đây.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Ta hãy lấy Đức Tin bù lại, nếu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giác quan không cảm thấy gì.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ĐÂY NHIỆM TÍCH 1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Dâng về Chúa Cha và Con Chúa,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lời tán dương mừng chúc vang hòa.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Cùng vinh phúc quyền uy danh giá,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tựa khói trầm bay tỏa ngát hương.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Để tiến Chúa Thánh Linh nhân hậu,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khúc tán dương cảm tạ suốt đời.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A-men.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