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ĐÂY BÀN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sẽ bước tới Bàn Thờ Thiên Chúa.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Đến gặp Thiên Chúa là nguồn vui, là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nguồn vui, là nguồn vui của lòng con.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sẽ dâng tiến lễ tế tạ ơn. Con sẽ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kêu khấn Danh Thánh của Chúa, là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Thiên Chúa chúng con. Thật nhiệm mầu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và cao quý thay ôi Bàn Thờ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ĐÂY BÀN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Nơi chúng con tôn kính 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Chúa Cha là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Tối Cao. Cũng vì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Chúa cho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hỉ hoan sum vầy, ôi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 thánh thay!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ĐÂY BÀN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Nơi Đức Kitô hiến dâng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lễ của Ngài như trên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giá xưa. Với Nhiệm Tích Thánh,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nuôi chúng con bằng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 Máu Thánh Ngài, ôi kì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diệu biết bao!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ĐÂY BÀN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Nơi Thánh Linh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muôn suối ơn lành hoà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khắp thế gian.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thánh hoá chúng con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của lễ kính Chúa Trời,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kì công lớn lao!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