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ĐẦU XUÂN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1. Đong con tim con tim thật đầy, trên đôi tay đôi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tay mọn hèn. Ngày xuân hiệp dâng Bánh Rượu lên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Chúa, đời con bao mùa mưa nắng. Đông qua thu hạ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đến xuân về, bao nhiêu ân huệ Chúa ban. Một mùa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xuân, một mùa xuân rộn vang tiếng ca. Dâng lên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Cha hương hoa đầu mùa, dâng yêu thương bao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nhiêu là vừa. Tình Cha rộng ban tháng ngày chan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chứa, đời con dâng gì cho xứng. Ơn Cha cao tựa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Thái Sơn và bao la hơn cả biển khơi. Lời tạ ơn, lời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tạ ơn ngày xuân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ĐẦU XUÂN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Mùa xuân đến con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tiếng ca. Chào xuân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sang con dâng niềm cảm mến.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Tạ ơn Chúa cho xuân sang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thắm tươi. Niềm an vui đang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chứa chan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ĐẦU XUÂN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2. Khi xuân sang muôn hoa nở vàng, bao em thơ vui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xuân rộn ràng. Đầu xuân nguyện dâng khói trầm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nghi ngút, đời con xin làm hy lễ. Bao nhiêu vui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buồn đã qua rồi, xuân sang an bình khắp nơi. Ngày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đầu xuân, ngày đầu xuân niềm vui chứa chan. Xuân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ơi xuân, xuân đang ngập tràn, trong con tim yêu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thương nồng nàn. Một năm còn bao lỗi lầm vương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vấn, giờ đây xin Ngài tha thứ. Cho con vui mừng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đón xuân về, tâm tư chan hoà mến yêu. Chuyện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buồn vui, chuyện buồn vui ngày xuân đã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ĐẦU XUÂN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Mùa xuân đến con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tiếng ca. Chào xuân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sang con dâng niềm cảm mến.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Tạ ơn Chúa cho xuân sang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thắm tươi. Niềm an vui đang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chứa chan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