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DẦU ĐẾN GIỜ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Dầu cho con đến vào giờ thứ chín. Dầu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con đến vào lúc giữa trưa. Dầu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đến lúc năm giờ chiều. Dầu cho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đến vào sớm tinh sương. Chúa vẫn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con, Chúa vẫn đợi con. Chúa vẫn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kêu con, Chúa vẫn mời con: Làm vườn nho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để con thông phần tình yêu của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DẦU ĐẾN GIỜ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Xin cho con luôn tạ ơn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Ngài. Ban cho con tình yêu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chẳng phai. Vì Chúa đã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chết đau thương. Để đón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về bến thiên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DẦU ĐẾN GIỜ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Từ khi con mới chào đời tiếng khóc.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thương Thiên Chúa đã ấp ủ con. Rồi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khi con lớn, bước chân vào đời.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Thiên Chúa là chốn nương thân.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Thắp sáng tin yêu, sớt gánh khổ đau.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Đến với tha nhân nối kết tình thân. Để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thương Chúa rạng soi gian trần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thương ngút ngàn.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DẦU ĐẾN GIỜ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Xin cho con luôn tạ ơn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Ngài. Ban cho con tình yêu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chẳng phai. Vì Chúa đã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chết đau thương. Để đón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về bến thiên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DẦU ĐẾN GIỜ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Dầu cho con có một lần khốn khó. Dầu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con có hạnh phúc ấm no. Dầu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có lắng lo từng ngày. Dầu cho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sướng phủ kín tương lai. Chúa hãy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con Chúa hãy ủi an, Chúa hãy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con, nhớ đến hồng ân là người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Chúa. Để con đêm ngày làm nhân chứng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DẦU ĐẾN GIỜ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Xin cho con luôn tạ ơn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Ngài. Ban cho con tình yêu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chẳng phai. Vì Chúa đã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chết đau thương. Để đón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về bến thiên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