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ĐÂU CÓ TÌNH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Ðâu có tình yêu thương 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đấy có Ðức Chúa Trời. Ðâu có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từ bi là đấy có ân sủng Người. Ðâu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có tình bác ái thì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lành không ngơi. Ðâu ý hợp tâm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đầu ở đấy chứa chan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ĐÂU CÓ TÌNH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Nài xin tha thiết Thượng Ðế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tình lân ái. Xin hãy đổ đầy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linh hồn tình yêu thiết tha.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Chúa hết lòng hết sức hết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cả trí khôn. Cùng yêu anh em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như Chúa mến yêu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ĐÂU CÓ TÌNH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Ðâu có tình yêu thương 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đấy có Ðức Chúa Trời. Ðâu có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từ bi là đấy có ân sủng Người. Ðâu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có tình bác ái thì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lành không ngơi. Ðâu ý hợp tâm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đầu ở đấy chứa chan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ĐÂU CÓ TÌNH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Nguyện xin Thiên Chúa đoàn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kết muôn người một ý. Xin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duy trì trí lòng hòa hợp mến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yêu. Diệt tan căm thù chia rẽ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oán hờn ghét ghen. Gìn giữ đức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Ái yêu Chúa mến thương anh 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ĐÂU CÓ TÌNH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Ðâu có tình yêu thương 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đấy có Ðức Chúa Trời. Ðâu có lòng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từ bi là đấy có ân sủng Người. Ðâu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có tình bác ái thì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lành không ngơi. Ðâu ý hợp tâm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đầu ở đấy chứa chan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