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NƠI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về nơi hang đá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 tuổi thơ ngoan hiền.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tháng giữ vững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sống hồn nhiên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NƠI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trên trời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đời, chia sớt thân phận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người. Dạy con chung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nỗi buồn vui với anh 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xa gần khắp nơi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NƠI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về nơi hang đá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 tuổi thơ ngoan hiền.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tháng giữ vững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sống hồn nhiên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NƠI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2. Chúa thương người khó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hèn mang đến cho đời công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bằng, dạy con luôn sống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tình thân, giữa tha nhân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hết lòng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NƠI HANG ĐÁ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về nơi hang đá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đây tuổi thơ ngoan hiền.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Ngày tháng giữ vững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sống hồn nhiên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 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