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DÂNG VỀ MẸ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ĐK: Con dâng về Mẹ một niềm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tin yêu bao la, Một lòng cậy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trông vàng đá. Dâng lên Mẹ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lời kinh như áng hương trời.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Diệu huyền tỏa bay nơi nơi.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DÂNG VỀ MẸ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450" b="1">
                <a:solidFill>
                  <a:srgbClr val="FFFFFF"/>
                </a:solidFill>
                <a:latin typeface="Arial"/>
              </a:rPr>
              <a:t>1. Con dâng về Mẹ: Trọn</a:t>
            </a:r>
          </a:p>
          <a:p>
            <a:pPr algn="ctr"/>
            <a:r>
              <a:rPr sz="6450" b="1">
                <a:solidFill>
                  <a:srgbClr val="FFFFFF"/>
                </a:solidFill>
                <a:latin typeface="Arial"/>
              </a:rPr>
              <a:t>cuộc đời nơi khóc than,</a:t>
            </a:r>
          </a:p>
          <a:p>
            <a:pPr algn="ctr"/>
            <a:r>
              <a:rPr sz="6450" b="1">
                <a:solidFill>
                  <a:srgbClr val="FFFFFF"/>
                </a:solidFill>
                <a:latin typeface="Arial"/>
              </a:rPr>
              <a:t>Đường đời nguy nan Mẹ</a:t>
            </a:r>
          </a:p>
          <a:p>
            <a:pPr algn="ctr"/>
            <a:r>
              <a:rPr sz="6450" b="1">
                <a:solidFill>
                  <a:srgbClr val="FFFFFF"/>
                </a:solidFill>
                <a:latin typeface="Arial"/>
              </a:rPr>
              <a:t>nâng đỡ cho vẹn toàn.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DÂNG VỀ MẸ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ĐK: Con dâng về Mẹ một niềm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tin yêu bao la, Một lòng cậy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trông vàng đá. Dâng lên Mẹ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lời kinh như áng hương trời.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Diệu huyền tỏa bay nơi nơi.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DÂNG VỀ MẸ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2. Con dâng về Mẹ: Mộng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đời nở tươi ngát hương,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Dạt dào yêu thương,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Đừng phân rẽ trăm ngàn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đường.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DÂNG VỀ MẸ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ĐK: Con dâng về Mẹ một niềm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tin yêu bao la, Một lòng cậy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trông vàng đá. Dâng lên Mẹ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lời kinh như áng hương trời.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Diệu huyền tỏa bay nơi nơi.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DÂNG VỀ MẸ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3. Con dâng về Mẹ: Lời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nguyện tin yêu thiết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tha, Dù đời phôi pha,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Tình yêu vẫn luôn đậm</a:t>
            </a:r>
          </a:p>
          <a:p>
            <a:pPr algn="ctr"/>
            <a:r>
              <a:rPr sz="6000" b="1">
                <a:solidFill>
                  <a:srgbClr val="FFFFFF"/>
                </a:solidFill>
                <a:latin typeface="Arial"/>
              </a:rPr>
              <a:t>đà.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DÂNG VỀ MẸ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ĐK: Con dâng về Mẹ một niềm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tin yêu bao la, Một lòng cậy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trông vàng đá. Dâng lên Mẹ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lời kinh như áng hương trời.</a:t>
            </a:r>
          </a:p>
          <a:p>
            <a:pPr algn="ctr"/>
            <a:r>
              <a:rPr sz="5250" b="1">
                <a:solidFill>
                  <a:srgbClr val="FFFFFF"/>
                </a:solidFill>
                <a:latin typeface="Arial"/>
              </a:rPr>
              <a:t>Diệu huyền tỏa bay nơi nơi.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Kim Long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