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Dâng về Cha nhân từ này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nho bánh miến. Xin cho lễ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trở nên Máu Thịt Chúa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hiển vinh. Dâng thân xác linh hồn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đây phận hèn mong manh khao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khát trở nên lễ vật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Này là bánh thơm và rượu nồng, này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của lễ chan hoà mến thương. Dâng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toà Cha nhân lành hoà lời kinh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tôn kính. Cùng hiệp nhất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xa gần, cùng hiệp nhất trong một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lễ dâng. Xin Ngài dủ thương đón nhận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thánh hoá thành nguồn sống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Bao khổ công trong đời dệt bao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mồ hôi nước mắt. Cho mưa nắng dãi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dầu vẫn luôn tin cậy mến Cha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chẳng ngơi. Đây của lễ chân thành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Cha đổ tràn muôn ơn cho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khắp thế nhân an bình sống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Này là bánh thơm và rượu nồng, này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của lễ chan hoà mến thương. Dâng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toà Cha nhân lành hoà lời kinh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tôn kính. Cùng hiệp nhất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xa gần, cùng hiệp nhất trong một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lễ dâng. Xin Ngài dủ thương đón nhận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thánh hoá thành nguồn sống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Như ngọn nến sáng ngời và như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trầm hương bay lên. Xin Cha đoái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nhận lễ dâng chân thành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với tấm lòng son. Vang lời ca cảm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tạ tình Cha dạt dào bao la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xót chở che cuộc 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Này là bánh thơm và rượu nồng, này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của lễ chan hoà mến thương. Dâng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toà Cha nhân lành hoà lời kinh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tôn kính. Cùng hiệp nhất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xa gần, cùng hiệp nhất trong một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lễ dâng. Xin Ngài dủ thương đón nhận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thánh hoá thành nguồn sống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