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Xin dâng tuổi xuân thắm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hồng, tràn lan sức sống,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mộng ước đâm bông.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tinh trắng, đẹp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tia nắng, mát tựa ánh 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Tiến dâng thân xác linh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hồn, đây từng nhịp tim,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từng hơi thở. Từng giây tha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thiết mong chờ, tay Chúa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yêu thương dắt dìu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Xin dâng tuổi xuân thắm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hồng, tràn lan sức sống,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mộng ước đâm bông.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tinh trắng, đẹp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tia nắng, mát tựa ánh 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Tiến dâng giây phút an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bình, muôn nụ cười tươi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làn môi thắm. Vầng tim e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ấp ân tình, mong ước tinh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nguyên mãi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Xin dâng tuổi xuân thắm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hồng, tràn lan sức sống,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mộng ước đâm bông.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tinh trắng, đẹp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tia nắng, mát tựa ánh 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Tiến dâng năm tháng 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sầu, bao giọt lệ lăn dài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má. Nhìn lên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kêu cầu, xin chút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 vui cõi trời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Xin dâng tuổi xuân thắm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hồng, tràn lan sức sống,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mộng ước đâm bông.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tinh trắng, đẹp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tia nắng, mát tựa ánh 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4. Tiến dâng toan tính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muôn vàn, xây đời tương lai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đẹp mơ ước. Ngài ban 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phúc tuôn tràn, cho tháng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năm trôi giữa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TUỔI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Xin dâng tuổi xuân thắm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hồng, tràn lan sức sống,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mộng ước đâm bông.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tinh trắng, đẹp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tia nắng, mát tựa ánh 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