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TRỌN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dâng trọn cuộc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với bao yêu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đầy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TRỌN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Này là hương hoa đồng lúa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quê nhà. Này là hương hoa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vườn trái phương xa. Hiệp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dâng Cha cùng với câu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niềm mơ ước đời sống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TRỌN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dâng trọn cuộc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với bao yêu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đầy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TRỌN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Trời gọi tia nắng để trái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đơm cành. Trời làm cơn mưa để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lúa lên nhanh. Trời dệt yêu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thương để trái tim xanh. Nhờ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Trời con có đời sống an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TRỌN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dâng trọn cuộc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với bao yêu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đầy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TRỌN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Nguyện đời con như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cho người. Đời tìm chăm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 hạnh phúc muôn nơi.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thơm ngon là bánh tinh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khôi. Trọn đời con sống là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TRỌN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dâng trọn cuộc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với bao yêu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đầy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