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TRỜI CUỘC ĐỜI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1. Dâng Cha bánh thơm và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chén rượu. Dâng lên với bao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nhiêu tình thương. Ơn Cha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dẫn đưa trên bước đường. Ân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sâu nghĩa tình tỏa 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Ngọc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TRỜI CUỘC ĐỜI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ĐK: Dâng Cha tương lai cuộc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đời chan hòa tình thân ái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hiệp nhất nên một cùng dựng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xây tình người chung nhịp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tim hiến dâng cho Nước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Ngọc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TRỜI CUỘC ĐỜI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2. Dâng Cha những lao nhọc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thế trần. Dâng lên khó nguy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bao lầm than. Ân thiêng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sáng soi trong cõi đời. Tin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yêu hy vọng trào dâng.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Ngọc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TRỜI CUỘC ĐỜI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ĐK: Dâng Cha tương lai cuộc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đời chan hòa tình thân ái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hiệp nhất nên một cùng dựng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xây tình người chung nhịp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tim hiến dâng cho Nước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Ngọc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TRỜI CUỘC ĐỜI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3. Dâng Cha tháng năm qua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bốn mùa. Dâng lên những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an vui khổ đau. Trung kiên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hiến thân cho Nước Trời.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Đi gieo Tin Mừng mọi nơi.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Ngọc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TRỜI CUỘC ĐỜI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ĐK: Dâng Cha tương lai cuộc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đời chan hòa tình thân ái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hiệp nhất nên một cùng dựng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xây tình người chung nhịp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tim hiến dâng cho Nước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Ngọc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