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TIẾN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Từng nhịp bước đi lên với lòng hân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hoan phấn khởi. Bao khúc hát hoan ca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dâng Cha tình mến chan hòa. Tim con gói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trọn tình yêu nguyện dâng Cha như lễ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toàn thiêu. Này trọn cuộc đời con với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lời giao ước luôn sắt son, như lời ngợi ca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thiết tha đền đáp ân tình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TIẾN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Xin dâng lên trót cả đời con bao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đau thương khốn khó nhọc nhằn, bao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lao công hôm sớm chờ mong thắm tươi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cuộc sống. Xin Cha thương thánh hóa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đời con trong ân thiêng thánh hiến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diệu huyền, luôn trung kiên sống với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lời nguyền hiến mình dâng tiến.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TIẾN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Trọn đời sống trao dâng suốt đời nên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như hiến lễ, như trên núi Can-vê Giê-su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đã hiến thân mình. Yêu thương phục vụ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hy sinh niềm trung trinh thắp sáng niềm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tin. Lời thề nguyện hôm nay chính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giao ước luôn khắc ghi, để trọn đời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luôn bước đi vui sống cho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TIẾN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Xin dâng lên trót cả đời con bao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đau thương khốn khó nhọc nhằn, bao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lao công hôm sớm chờ mong thắm tươi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cuộc sống. Xin Cha thương thánh hóa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đời con trong ân thiêng thánh hiến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diệu huyền, luôn trung kiên sống với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lời nguyền hiến mình dâng tiến.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