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1. Dâng tiến về Cha từ nhân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nầy bánh trắng với rượu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ngát hương: là bao lao công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vất vả năm tháng của kiếp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người một nắng hai sương.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Đình Lượng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Cùng dâng lên ngai Cha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uy linh những ước mơ nhỏ bé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trong đời. Cùng nguyện xin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Cha ban muôn ơn để vuông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tròn thánh ý của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Đình Lượng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Dâng tiến về Cha từ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nhân nầy lễ tế chân thành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tiến dâng: là yêu thương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với niềm thù oán kiếp người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đầy những băn khoăn.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Đình Lượng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Cùng dâng lên ngai Cha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uy linh những ước mơ nhỏ bé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trong đời. Cùng nguyện xin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Cha ban muôn ơn để vuông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tròn thánh ý của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Đình Lượng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3. Dâng tiến về Cha từ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nhân nầy ý nghĩ con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người khắc ghi: là mọi dân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hết còn tranh chấp sống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an hoà tình mến đậm đà.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Đình Lượng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Cùng dâng lên ngai Cha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uy linh những ước mơ nhỏ bé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trong đời. Cùng nguyện xin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Cha ban muôn ơn để vuông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tròn thánh ý của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Đình Lượng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