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Ngàn trầm thơm tho, bay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trước ngai toà Cha. Hoà lời tụng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ca, cảm tạ tình Cha thiết tha.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đổ muôn ngàn hồng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con hạnh phúc vô ngần.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Chúa tấm lòng thành tâm,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toả ngàn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rượu bánh từ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đồng xa, nguyện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với muôn tấm lòng.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thương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cho, xin phúc ân đầy dư.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Tình Ngài bao la, cho mưa tưới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xanh ruộng nương. Ngạt ngào lừng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hương, lúa vàng dệt nên bánh thơm.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dâng những vui buồn đầy vơi,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như của lễ ban chiều.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sống trọn tình yêu,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huyền siêu.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rượu bánh từ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đồng xa, nguyện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với muôn tấm lòng.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thương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cho, xin phúc ân đầy dư.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Lòng thành con dâng, như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thắm tươi đồng xanh. Ngài hằng chở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che tháng ngày đời con vững tâm.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thiêng đổ dư đầy hồn con,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được sống an lành. Tri ân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suốt trọn đời con, qua năm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rượu bánh từ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đồng xa, nguyện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với muôn tấm lòng.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thương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cho, xin phúc ân đầy dư.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