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THÁNH LỄ 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Mừng biết bao mừng vui khi bước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vào đền thánh Chúa Trời. Bao lo âu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phận người hiệp lòng dâng lên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giờ đây. Dâng lên lời cảm tạ vì hồng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ân Chúa như biển khơi. Nguyện xin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thứ tha ngàn tội lỗi tháng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ngày đã qua.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THÁNH LỄ 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ĐK: Cùng dâng Chúa Thánh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lễ tạ ơn, dâng lên Ngài hy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lễ tôn thờ. Là Thánh lễ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chiều xưa Giê-su đã dâng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mình để cứu rỗi loài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THÁNH LỄ 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Cùng với muôn người đây xin hát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mừng ngợi chúc danh Ngài. Cha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nhân loại tình yêu thương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ôi quý trọng thay. Biết lấy gì đáp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đền nguyện yêu mến tín trung từ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đây. Ngài thương dẫn dắt con trọn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đời mãi sống tình hiếu trung.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THÁNH LỄ 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ĐK: Cùng dâng Chúa Thánh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lễ tạ ơn, dâng lên Ngài hy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lễ tôn thờ. Là Thánh lễ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chiều xưa Giê-su đã dâng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mình để cứu rỗi loài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