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THÂN PHẬN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Thân con cát bụi mọn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hèn, tan bay như từng cơn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gió. Thân con như sương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sớm nhỏ sa, sáng nở tối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tàn như loài cỏ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THÂN PHẬN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Nhưng có Chúa là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cứu thoát Cho con an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vọng trong kiếp người.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tấm lòng đầy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mến, hợp với của lễ dâng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THÂN PHẬN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Qua bao tháng ngày miệt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mài, lo toan trên đường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dương thế. Hoang mang trong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kiếp sống trần gian, đang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trên lối về bến bờ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THÂN PHẬN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Nhưng có Chúa là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cứu thoát Cho con an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vọng trong kiếp người.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tấm lòng đầy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mến, hợp với của lễ dâng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