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NIỀM CẢM MẾN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Như dòng nến trôi trên bàn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thờ, tâm hồn con lâng lâng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niềm cảm mến vô bờ. Xin tiến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dâng đây con tim ươm bao ước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vọng. Hằng muốn sắt son một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 mến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NIỀM CẢM MẾN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Kính tiến Chúa tình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yêu bao nhiêu mà có gì.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Xin hãy thánh hóa lòng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con. Tình yêu mới bước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tới ngày mai.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NIỀM CẢM MẾN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Bao ngày tháng xuôi theo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dòng đời, tâm hồn con lênh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đênh tìm hạnh phúc mong chờ.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Chúa thương khi con đây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trông mong đến Ngài, là Núi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Đá che chở người tháng năm.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NIỀM CẢM MẾN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Kính tiến Chúa tình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yêu bao nhiêu mà có gì.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Xin hãy thánh hóa lòng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con. Tình yêu mới bước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tới ngày mai.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NIỀM CẢM MẾN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Như giọt nước tan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rượu lành, tâm hồn con 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hoan hòa nhịp với muôn người.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Chúa thương cho muôn nơi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an vui thái bình. Tình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thắm trong cuộc đời ước mơ.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NIỀM CẢM MẾN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Kính tiến Chúa tình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yêu bao nhiêu mà có gì.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Xin hãy thánh hóa lòng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con. Tình yêu mới bước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tới ngày mai.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Phanxicô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