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lên, xin dâng lên Ngài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từng ngày qua bao nhiêu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sinh, dệt bài ca chứa chan ân tình.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lên, xin dâng lên Ngài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một tình yêu luôn luôn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nguyện Ngài thương ban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Dâng rượu dâng bánh thơm nồng,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Ngài đây hết muôn lòng chung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nguyện cầu nhẹ bay lên, bay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cung. Xin cùng với nén 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trầm dâng đời con những vui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dệt thành bài ca vang xa vang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tòa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lên, xin dâng lên Ngài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từng ngày qua bao nhiêu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sinh, dệt bài ca chứa chan ân tình.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lên, xin dâng lên Ngài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một tình yêu luôn luôn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nguyện Ngài thương ban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Dâng người thân với họ hàng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thương mến xóm làng,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tâm tình tựa câu kinh, câu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kinh ban mai. Bao người lạc bước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đêm trường muôn nỗi chán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chường, nguyện cầu tình Cha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ra tay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lên, xin dâng lên Ngài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từng ngày qua bao nhiêu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sinh, dệt bài ca chứa chan ân tình.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lên, xin dâng lên Ngài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một tình yêu luôn luôn trung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nguyện Ngài thương ban 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