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MẸ TÌNH YÊU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1. Như cánh hoa mới nở vườn xuân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e ấp trước ngọn gió chiều đến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bên Mẹ đôi tim nép bóng. Gởi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trao tình ban đầu nồng thắm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trong tay của Mẹ lành yêu dấu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sống vui đến mãi ngàn sau.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MẸ TÌNH YÊU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ĐK: Xin dâng Mẹ ước nguyện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một cuộc sống trọn đời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trung tín. Xin Mẹ thương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đưa bước trong yêu thương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nên cuộc đời chứng nhân.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MẸ TÌNH YÊU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2. Như ánh dương chiếu tỏa ngàn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phương tô thắm sắc hương thế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trần qua đêm trường cô đơn trống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vắng. Lòng con mừng lên niềm vui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sống trao dâng vào Mẹ lành yêu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dấu lứa đôi đến mãi ngàn sau.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MẸ TÌNH YÊU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ĐK: Xin dâng Mẹ ước nguyện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một cuộc sống trọn đời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trung tín. Xin Mẹ thương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đưa bước trong yêu thương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nên cuộc đời chứng nhân.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