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LỜI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Lạy Cha chí nhân xin Người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đoái thương thế trần, nhờ lượng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khoan hồng và lòng từ bi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ơi! Nhờ Con một Chúa xuống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chết cho nhân loại. Ban ơn tha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thứ trở về cùng Chúa từ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LỜI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Xin dâng lên tấm lòng ăn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năn sám hối bao tội lệ đã làm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thân Chúa xót xa não nề. Xin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dâng lên đây niềm thành tin yêu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mến đến muôn đời mến yêu chúc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tụng Chúa Trời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LỜI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Vì tội chúng con Chúa nhận lấy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bao nhục hình, một mình gánh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chịu tội tình của bao thế nhân.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Tình thương của Chúa như trời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biển bao la rộng. Cho con cuộc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sống sáng ngời tươi mới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LỜI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Xin dâng lên tấm lòng ăn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năn sám hối bao tội lệ đã làm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thân Chúa xót xa não nề. Xin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dâng lên đây niềm thành tin yêu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mến đến muôn đời mến yêu chúc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tụng Chúa Trời chẳng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