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THIÊN CUNG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Đôi tay con dâng tấm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tinh tuyền. Đôi tay con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ly rượu thơm ngát. Xin Cha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nhân dủ tình đoái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nhận. Thánh hóa lễ dâng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của nuôi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THIÊN CUNG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Chúc tụng Chúa, Thiên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Toàn năng. Cảm tạ Chúa, là Cha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nhân ái yêu thương. Chúc tụng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Chúa, hiệp cùng muôn vàn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sứ. Xin chúc tụng, xin chúc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tụng đến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THIÊN CUNG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2. Tâm tư con đây, xin kính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dâng Ngài. Dâng bao ưu tư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trên đường dương thế. Xin Cha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khoan nhân ban nhiều phúc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lành. Sống giữa gian trần, làm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sao xứng danh con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LÊN THIÊN CUNG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ĐK: Chúc tụng Chúa, Thiên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Toàn năng. Cảm tạ Chúa, là Cha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nhân ái yêu thương. Chúc tụng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Chúa, hiệp cùng muôn vàn Thiên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sứ. Xin chúc tụng, xin chúc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tụng đến muôn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