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LÊN NGÀI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1. Dâng lên Ngài giọt mồ hồi đổ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xuống nương đồng. Dâng lên Ngài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đôi tay này bao ngày vun xới.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Hạt lúa đơm bông kết trái thơm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lành. Xin kính dâng lên Ngài đây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bánh, rượu nho ngát hương.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LÊN NGÀI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Một niềm tri ân con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dâng lên Chúa, con dâng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lên Chúa, Chúa ơi, Chúa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ơi! Xin đón nhận của lễ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con dâng.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LÊN NGÀI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2. Dâng lên Ngài ngàn lời ca nhạc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khúc an hoà. Muôn ơn lành Cha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ban tặng cho toàn thế giới.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Cuộc sống an vui ghi dấu ơn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trời. Luôn thắm tươi môi cười,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chan chứa tình thương khắp nơi.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LÊN NGÀI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Một niềm tri ân con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dâng lên Chúa, con dâng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lên Chúa, Chúa ơi, Chúa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ơi! Xin đón nhận của lễ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con dâng.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LÊN NGÀI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3. Dâng lên Ngài niềm cậy trông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của biết bao người. Xin cho đời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luôn tươi đẹp như mầu hoa thắm.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Nguyện ước dâng lên hiến tế tinh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tuyền. Luôn sắt son một niềm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yêu Chúa lòng tin chẳng phai.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LÊN NGÀI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Một niềm tri ân con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dâng lên Chúa, con dâng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lên Chúa, Chúa ơi, Chúa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ơi! Xin đón nhận của lễ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con dâng.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