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Dâng lên Mẹ Giáo xứ Thanh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Hải mến yêu. Dâng lên Mẹ mỗi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gia đình ở trong Giáo xứ. Cùng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nguyện dâng, mỗi hội đoàn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xứ chúng con. Và những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người phục vụ lặng lẽ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Lạy Mẹ Vô nhiễm, quan thầy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xứ đạo chúng con. Xin giúp chúng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luôn đi trên đường chân lý.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Dựng xây Giáo xứ sáng tươi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chan hòa. Nêu cao đức ái,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hướng lòng về quê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Dâng lên Mẹ Giáo xứ Thanh Hải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mến yêu. Dâng lên Mẹ những gia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đình buồn đau, tan vỡ. Cùng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dâng, những tâm hồn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trắng thiếu niên. Tuổi xế chiều,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thầm lặng chiếc bóng đơn côi.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Lạy Mẹ Vô nhiễm, quan thầy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xứ đạo chúng con. Xin giúp chúng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luôn đi trên đường chân lý.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Dựng xây Giáo xứ sáng tươi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chan hòa. Nêu cao đức ái,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hướng lòng về quê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