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LỄ VẬT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Con xin dâng lên lễ vật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thanh khiết là chiên hy sinh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xóa tội trần gian. Đây chiên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hy sinh lễ vật chí thánh,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đoàn con xin hiệp dâng lên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xác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Vương Diệu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LỄ VẬT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1. Xin dâng lên Chúa vinh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quang, rượu nho bánh miến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dâng lên. Van xin Chúa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thương nhận lấy biến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thành của lễ tinh tuyền.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Vương Diệu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LỄ VẬT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Con xin dâng lên lễ vật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thanh khiết là chiên hy sinh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xóa tội trần gian. Đây chiên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hy sinh lễ vật chí thánh,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đoàn con xin hiệp dâng lên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xác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Vương Diệu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LỄ VẬT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2. Như hương bay trước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thiên nhan thành tâm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dâng tiến tân ca. Dâng lên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Chúa lời cung chúc, Chúa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nhận và chúc phúc lành.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Vương Diệu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LỄ VẬT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Con xin dâng lên lễ vật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thanh khiết là chiên hy sinh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xóa tội trần gian. Đây chiên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hy sinh lễ vật chí thánh,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đoàn con xin hiệp dâng lên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xác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Vương Diệu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LỄ VẬT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Này hồn này xác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đây. Này tâm trí với suy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tư. Xin dâng Chúa mọi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khốn khó, hợp cùng của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lễ bàn thờ.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Vương Diệu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LỄ VẬT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Con xin dâng lên lễ vật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thanh khiết là chiên hy sinh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xóa tội trần gian. Đây chiên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hy sinh lễ vật chí thánh,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đoàn con xin hiệp dâng lên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xác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Vương Diệu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