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CHÚA XUÂN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1. Dâng lên Chúa mùa Xuân hồng, bao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buồn vui trải theo ngày tháng. Dâng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lên Chúa cả nỗi lòng, đường trần gian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xin hãy dủ thương. Con xin Chúa chở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che đỡ nâng, đưa con tới chốn Quê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chờ mong. Nguyện chỉ lối con trong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cuộc sống, bước theo Ngài vững lòng.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CHÚA XUÂN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Cùng dâng lên Chúa ngàn lo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lắng tương lai bao ước vọng. Cùng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tiến lên về nhan Chúa bánh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thơm rượu nồng. Ngài đã dựng nên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cõi đời, Ngài là Mùa Xuân sáng ngời.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người an vui, hòa bình thế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giới khắp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CHÚA XUÂN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2. Dâng lên Chúa mùa Xuân này, xin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tình yêu ngày thêm rực cháy. Dâng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lên Chúa trọn tháng ngày, dù đời con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luôn mãi đổi thay. Đường trần thế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nhiều phen cuốn xoay, bao sóng gió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bủa vây hồn thơ. Nguyện đưa dẫn tới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quê trời mơ, chốn con hằng ngóng chờ.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CHÚA XUÂN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Cùng dâng lên Chúa ngàn lo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lắng tương lai bao ước vọng. Cùng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tiến lên về nhan Chúa bánh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thơm rượu nồng. Ngài đã dựng nên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cõi đời, Ngài là Mùa Xuân sáng ngời.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người an vui, hòa bình thế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giới khắp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