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Dâng lên Chúa rượu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bánh thơm sẽ trở thành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Mình Máu Chúa. Dâng lên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hồn xác con để trở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thành lễ hy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1. Như giọt nước hòa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tan trong chén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thánh, xin cho con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được kết hợp với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Dâng lên Chúa rượu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bánh thơm sẽ trở thành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Mình Máu Chúa. Dâng lên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hồn xác con để trở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thành lễ hy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150" b="1">
                <a:solidFill>
                  <a:srgbClr val="FFFFFF"/>
                </a:solidFill>
                <a:latin typeface="Arial"/>
              </a:rPr>
              <a:t>2. Như trầm ngát tỏa</a:t>
            </a:r>
          </a:p>
          <a:p>
            <a:pPr algn="ctr"/>
            <a:r>
              <a:rPr sz="7150" b="1">
                <a:solidFill>
                  <a:srgbClr val="FFFFFF"/>
                </a:solidFill>
                <a:latin typeface="Arial"/>
              </a:rPr>
              <a:t>bay nơi cung thánh,</a:t>
            </a:r>
          </a:p>
          <a:p>
            <a:pPr algn="ctr"/>
            <a:r>
              <a:rPr sz="7150" b="1">
                <a:solidFill>
                  <a:srgbClr val="FFFFFF"/>
                </a:solidFill>
                <a:latin typeface="Arial"/>
              </a:rPr>
              <a:t>xin dâng lên lời thiết</a:t>
            </a:r>
          </a:p>
          <a:p>
            <a:pPr algn="ctr"/>
            <a:r>
              <a:rPr sz="7150" b="1">
                <a:solidFill>
                  <a:srgbClr val="FFFFFF"/>
                </a:solidFill>
                <a:latin typeface="Arial"/>
              </a:rPr>
              <a:t>tha nguyện cầu.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Dâng lên Chúa rượu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bánh thơm sẽ trở thành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Mình Máu Chúa. Dâng lên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hồn xác con để trở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thành lễ hy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3. Như của lễ chiều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xưa trên thánh giá,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xin dâng lên rượu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bánh thơm vẹn toàn.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Dâng lên Chúa rượu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bánh thơm sẽ trở thành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Mình Máu Chúa. Dâng lên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hồn xác con để trở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thành lễ hy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4. Như vạn khúc đàn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tơ vang réo rắt,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dâng lên lòng mến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yêu chân thành.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Dâng lên Chúa rượu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bánh thơm sẽ trở thành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Mình Máu Chúa. Dâng lên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hồn xác con để trở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thành lễ hy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