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Dâng lên Chúa cuộc đời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hy sinh với tình yêu son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sắt trong niềm tin. Dâng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lên Chúa muôn lời tri ân vì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tình Chúa yêu con vô ngần.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Một lần hiến dâng cho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muôn lần là hạnh phúc xóa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tan đau buồn. Này lòng con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nguyện xin tiến dâng được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tận hiến trọn cả xác 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Dâng lên Chúa cuộc đời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hy sinh với tình yêu son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sắt trong niềm tin. Dâng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lên Chúa muôn lời tri ân vì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tình Chúa yêu con vô ngần.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Một điều ước thay cho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muôn điều là được sống cho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đi sớm chiều. Và lời kinh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dệt bao mến yêu từ lòng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tràn như suối reo.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Dâng lên Chúa cuộc đời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hy sinh với tình yêu son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sắt trong niềm tin. Dâng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lên Chúa muôn lời tri ân vì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tình Chúa yêu con vô ngần.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Này của lễ con dâng lên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là một chút bánh thơm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rượu nồng. Ngài dủ thương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nhận cho lễ dâng mà rộng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tay mở nguồn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Dâng lên Chúa cuộc đời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hy sinh với tình yêu son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sắt trong niềm tin. Dâng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lên Chúa muôn lời tri ân vì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tình Chúa yêu con vô ngần.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