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bánh thơm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nồng. Nguyện xin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đoái trông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Lễ vật hôm nay dâng lên thơm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hương lúa mới. Nồng nàn tin yêu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nơi Cha ướp men rượu nho. Cầu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Cha thánh hóa cho lễ vật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dâng. Làm thành nguồn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dưỡng nuôi linh hồn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bánh thơm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nồng. Nguyện xin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đoái trông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Lễ vật xin dâng hôm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tư thống hối. Đường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phen đam mê bước xa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Cha. Cầu xin Cha thứ tha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tội lỗi. Lòng thành đã hối,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ơi xin dủ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bánh thơm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nồng. Nguyện xin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đoái trông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