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Tiến dâng lên Ngài đây bánh với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rượu thơm nồng, hương hoa của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lòng thành kính. Chung một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mến, mến yêu hết tâm phụng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thờ. Xin Chúa cả khoan nhân đoái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lễ vật tiến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lên với tâm tình yêu,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với tấm lòng thành.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Chúa mọi gian khó lao công vất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vả chiều hôm. Xin Cha thánh hóa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tiến này, ban cho nhân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lầm than an vui hạnh phúc thái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Lấy chi đáp đền tình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vời muôn đời, suy sao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thấu hỡi người ơi! Con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dâng tiến, tiến dâng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 tạ ơn. Dâng Chúa trọn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ước mong như là lễ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lên với tâm tình yêu,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với tấm lòng thành.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Chúa mọi gian khó lao công vất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vả chiều hôm. Xin Cha thánh hóa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tiến này, ban cho nhân trần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lầm than an vui hạnh phúc thái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