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Dâng lên Chúa bánh miến và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rượu nho khiết tinh, góp về từ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muôn cánh đồng dân Chúa. Dâng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lên Chúa lễ thánh là con Cha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chí nhân, như khi xưa Người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dâng hiến cho 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Như trầm hương bay lên trước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tòa Thiên Chúa. Như lời kinh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dâng trước ngai tòa cao.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thành tâm xin Chúa thương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nhận lễ vật, sai Sứ thần dâng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về trước thiên nhan.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Dâng lên Chúa bánh miến và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rượu nho khiết tinh, góp về từ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muôn cánh đồng dân Chúa. Dâng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lên Chúa lễ thánh là con Cha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chí nhân, như khi xưa Người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dâng hiến cho 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Đây đời con xin dâng trước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tòa cao sang, xác hồn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lên với bao buồn vui.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thành tâm dâng hiến trên bàn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này, xin chúc lành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 lễ 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Dâng lên Chúa bánh miến và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rượu nho khiết tinh, góp về từ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muôn cánh đồng dân Chúa. Dâng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lên Chúa lễ thánh là con Cha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chí nhân, như khi xưa Người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dâng hiến cho nhân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Duy Thiên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