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Dâng lên Cha này tấm bánh và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rượu ngon, do lao công của bao người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ngày đêm vất vả nhọc nhằn một đời đi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nắng về mưa. Xin Cha thương và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thánh hoá để trở nên Mình Máu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thiêng của Con Cha là Đấng cứu đời,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nuôi người tín hữu về tới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Dâng lên Chúa những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phút giây lao khổ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 Dâng lên Chúa những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bước chân long đong giữa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ngược xuôi.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Dâng lên Cha này tấm bánh và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rượu ngon, do lao công của bao người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ngày đêm vất vả nhọc nhằn một đời đi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nắng về mưa. Xin Cha thương và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thánh hoá để trở nên Mình Máu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thiêng của Con Cha là Đấng cứu đời,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nuôi người tín hữu về tới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Dâng lên Chúa những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đớn đau trong một kiếp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người. Dâng lên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những đắng cay lo âu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 trần 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Dâng lên Cha này tấm bánh và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rượu ngon, do lao công của bao người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ngày đêm vất vả nhọc nhằn một đời đi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nắng về mưa. Xin Cha thương và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thánh hoá để trở nên Mình Máu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thiêng của Con Cha là Đấng cứu đời,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nuôi người tín hữu về tới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