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Xin dâng kính Chúa Cha tâm tình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đoàn con tha thiết. Cảm tạ Chúa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muôn nghìn đã đựng nên con trên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đời. ÐK: Xin dâng lên Ba Ngôi lòng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thành tri ân muôn đời. Xin dâng lên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Ba Ngôi lòng thành tri ân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dâng kính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tâm tình đoàn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 bé. Cảm tạ Chúa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nghìn cứu chuộc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 trên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BA NGÔI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Xin dâng kính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Linh tâm tình đoàn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mến. Cảm tạ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nghìn xuống đầy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thiêng chan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