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Mục dâng tiến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Ba Ngôi, hằng ngày tái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diễn tiệc ly khắp nơi.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hóa chúng con dâng cả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đời, nên một hiến lễ mới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Như nước tan trong chén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rượu lành, như hương mới lửa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hồng thắp dâng, như sáp ong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thầm cháy đêm ngày, con tự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hiến sống đời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Mục dâng tiến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Ba Ngôi, hằng ngày tái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diễn tiệc ly khắp nơi.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hóa chúng con dâng cả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đời, nên một hiến lễ mới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Trong gió đông hay sáng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xuân hồng, trong no ấm trong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đời khó khăn, trong đắng cay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trong lúc hy vọng, con tự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hiến sống đời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Mục dâng tiến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Ba Ngôi, hằng ngày tái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diễn tiệc ly khắp nơi.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hóa chúng con dâng cả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đời, nên một hiến lễ mới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Cho giáo dân đang sống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khắp trời, cho thế giới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chưa được đức tin, cho các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linh hồn đã qua đời, xin hiệp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nhất trong nguồn tái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Mục dâng tiến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Ba Ngôi, hằng ngày tái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diễn tiệc ly khắp nơi.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hóa chúng con dâng cả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đời, nên một hiến lễ mới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Văn Tuyên, Phương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