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DÂNG LỄ VẬT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ĐK: Rượu nho bánh miến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con dâng về dâng về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Chúa từ nhân. Nguyện xin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Thiên Chúa ban dư tràn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dư tràn những hồng ân.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Nguyễn Duy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DÂNG LỄ VẬT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1. Con xin dâng lên tình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yêu thiết tha cùng muôn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tiếng ca. Ghi trong tâm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tư ngàn muôn ước mơ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cùng năm tháng qua.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Nguyễn Duy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DÂNG LỄ VẬT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ĐK: Rượu nho bánh miến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con dâng về dâng về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Chúa từ nhân. Nguyện xin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Thiên Chúa ban dư tràn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dư tràn những hồng ân.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Nguyễn Duy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DÂNG LỄ VẬT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2. Con xin dâng lên này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thân xác con nhiều khi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yếu đau. Xin thương ban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ơn để năm tháng sau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được thêm sức hơn.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Nguyễn Duy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DÂNG LỄ VẬT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ĐK: Rượu nho bánh miến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con dâng về dâng về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Chúa từ nhân. Nguyện xin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Thiên Chúa ban dư tràn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dư tràn những hồng ân.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Nguyễn Duy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DÂNG LỄ VẬT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3. Con xin dâng lên niềm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tin sắt son vượt qua khó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nguy. Khi con an vui hoặc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khi đắng cay được yêu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Chúa thôi.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Nguyễn Duy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DÂNG LỄ VẬT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ĐK: Rượu nho bánh miến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con dâng về dâng về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Chúa từ nhân. Nguyện xin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Thiên Chúa ban dư tràn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dư tràn những hồng ân.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Nguyễn Duy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