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Các linh hồn chốn luyện hình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chịu đau đớn khốn cùng. Các linh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 chốn luyện hình ngày đêm hằng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 ngóng. Chúa nhân từ hải hà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rộng tay xóa hết lỗi tôi. Đưa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về nơi phúc nhàn hưởng nhan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Lạy Chúa! Xin tiến dâng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bánh rượu thơm. Làm của lễ dâng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về nơi thánh cung. Lạy Chúa! Xin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kính dâng Chúa lời kinh. Chúa ơi!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Nguyện xin Chúa thương xót xóa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đi bao tội khiên.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Khấn xin Ngài hãy dủ tình mà tha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thứ lỗi lầm. Những tháng ngày trót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dại khờ hồn mang đầy tội lỗi. Ngước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 về cõi trời mong được xem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thấy Chúa tỏ tường. Như đồng khô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nắng hạn chờ mưa tưới mát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LỄ CẦU HỒN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Lạy Chúa! Xin tiến dâng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bánh rượu thơm. Làm của lễ dâng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về nơi thánh cung. Lạy Chúa! Xin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kính dâng Chúa lời kinh. Chúa ơi!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Nguyện xin Chúa thương xót xóa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đi bao tội khiên.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