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LỄ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1. Bao hạt lúa mới làm nên tấm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bánh. Bao trái nho mới ép nên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rượu lành. Giờ đoàn con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chung kết một tâm tình, xin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dâng Chúa như của lễ hy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LỄ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Chúa thương nhận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bánh rượu này, là công lao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muôn người dương thế.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hiệp nhất chúng con nên một,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để muôn người nhận biết danh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LỄ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Dâng về Chúa, đây niềm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son sắt. Dâng ước mơ, những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khát khao đợi chờ. Chờ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mai khi con về quê trời, vang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câu hát ca tụng Chúa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LỄ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Chúa thương nhận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bánh rượu này, là công lao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muôn người dương thế.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hiệp nhất chúng con nên một,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để muôn người nhận biết danh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