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HỒN XÁC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kính dâng Cha cùng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rượu nho. Hồn con đây với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đây, đền vì bao tội lỗi xưa nay.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dám trông mong thành 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thơm tho. Bay tới trước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 thánh Người, cám mến Cha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 tình khúc nôi.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HỒN XÁC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Con ước ao kết hợp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Giêsu như giọt nước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trong rượu nho. Khăng khít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nên một với Người, sống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Người, trong nguồn ơn Chúa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xuống cho.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HỒN XÁC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kính dâng Cha cùng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rượu nho. Hồn con đây với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đây, đền vì bao tội lỗi xưa nay.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dám trông mong thành 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thơm tho. Bay tới trước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 thánh Người, cám mến Cha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 tình khúc nôi.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HỒN XÁC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2. Con dám xin Chúa rửa hồn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xác chúng con cho sạch vết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bao tội nhơ. Thương giúp qua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đời hiểm nghèo, tới Thiên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Đường, rũ sạch hết các mối lo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HỒN XÁC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ĐK: Con kính dâng Cha cùng bánh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và rượu nho. Hồn con đây với xác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đây, đền vì bao tội lỗi xưa nay.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Con dám trông mong thành áng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trầm thơm tho. Bay tới trước dung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nhan thánh Người, cám mến Cha lành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tự tình khúc nôi.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Hùng Lân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