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Trước tòa (mà) sáng chói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hoa. Chúng con hớn hở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 kính mừng. Tay bưng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(mà) hoa nến lên dâng. Xin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nhận lấy thông ân muôn 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1. Hoa trắng (í i ì)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tiến lên Mẹ lành. Xin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ơn (mà) nguyên vẹn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lòng thanh trọn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Trước tòa (mà) sáng chói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hoa. Chúng con hớn hở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 kính mừng. Tay bưng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(mà) hoa nến lên dâng. Xin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nhận lấy thông ân muôn 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2. Hoa đỏ (í i ì) sắc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tươi thắm ngời. Hy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sinh (mà) cam chịu,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chờ vui Thiên Ðàng.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Trước tòa (mà) sáng chói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hoa. Chúng con hớn hở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 kính mừng. Tay bưng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(mà) hoa nến lên dâng. Xin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nhận lấy thông ân muôn 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000" b="1">
                <a:solidFill>
                  <a:srgbClr val="FFFFFF"/>
                </a:solidFill>
                <a:latin typeface="Arial"/>
              </a:rPr>
              <a:t>3. Hoa tím (í i ì)</a:t>
            </a:r>
          </a:p>
          <a:p>
            <a:pPr algn="ctr"/>
            <a:r>
              <a:rPr sz="7000" b="1">
                <a:solidFill>
                  <a:srgbClr val="FFFFFF"/>
                </a:solidFill>
                <a:latin typeface="Arial"/>
              </a:rPr>
              <a:t>sắc hương dịu dàng.</a:t>
            </a:r>
          </a:p>
          <a:p>
            <a:pPr algn="ctr"/>
            <a:r>
              <a:rPr sz="7000" b="1">
                <a:solidFill>
                  <a:srgbClr val="FFFFFF"/>
                </a:solidFill>
                <a:latin typeface="Arial"/>
              </a:rPr>
              <a:t>Dâng lên (mà) nhan</a:t>
            </a:r>
          </a:p>
          <a:p>
            <a:pPr algn="ctr"/>
            <a:r>
              <a:rPr sz="7000" b="1">
                <a:solidFill>
                  <a:srgbClr val="FFFFFF"/>
                </a:solidFill>
                <a:latin typeface="Arial"/>
              </a:rPr>
              <a:t>Mẹ cao sang chói loà.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Trước tòa (mà) sáng chói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hoa. Chúng con hớn hở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 kính mừng. Tay bưng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(mà) hoa nến lên dâng. Xin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nhận lấy thông ân muôn 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900" b="1">
                <a:solidFill>
                  <a:srgbClr val="FFFFFF"/>
                </a:solidFill>
                <a:latin typeface="Arial"/>
              </a:rPr>
              <a:t>4. Dâng tiến (í i ì)</a:t>
            </a:r>
          </a:p>
          <a:p>
            <a:pPr algn="ctr"/>
            <a:r>
              <a:rPr sz="6900" b="1">
                <a:solidFill>
                  <a:srgbClr val="FFFFFF"/>
                </a:solidFill>
                <a:latin typeface="Arial"/>
              </a:rPr>
              <a:t>sắc xanh lên toà. Xin</a:t>
            </a:r>
          </a:p>
          <a:p>
            <a:pPr algn="ctr"/>
            <a:r>
              <a:rPr sz="6900" b="1">
                <a:solidFill>
                  <a:srgbClr val="FFFFFF"/>
                </a:solidFill>
                <a:latin typeface="Arial"/>
              </a:rPr>
              <a:t>ơn (mà) khiêm nhượng</a:t>
            </a:r>
          </a:p>
          <a:p>
            <a:pPr algn="ctr"/>
            <a:r>
              <a:rPr sz="6900" b="1">
                <a:solidFill>
                  <a:srgbClr val="FFFFFF"/>
                </a:solidFill>
                <a:latin typeface="Arial"/>
              </a:rPr>
              <a:t>lời ca dịu dàng.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Trước tòa (mà) sáng chói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hoa. Chúng con hớn hở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 kính mừng. Tay bưng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(mà) hoa nến lên dâng. Xin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nhận lấy thông ân muôn 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5. Dâng tiến (í i ì)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sắc hương hoa vàng.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Nguy nga (mà) nhan</a:t>
            </a:r>
          </a:p>
          <a:p>
            <a:pPr algn="ctr"/>
            <a:r>
              <a:rPr sz="6800" b="1">
                <a:solidFill>
                  <a:srgbClr val="FFFFFF"/>
                </a:solidFill>
                <a:latin typeface="Arial"/>
              </a:rPr>
              <a:t>Mẹ, lâng lâng tâm hồn.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HOA NĂM SẮC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Trước tòa (mà) sáng chói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hương hoa. Chúng con hớn hở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hân hoan kính mừng. Tay bưng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(mà) hoa nến lên dâng. Xin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nhận lấy thông ân muôn ngàn.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Duy Tân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