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HÀI NHI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1. Biết lấy gì tiến dâng Hài Nhi. Vàng hương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không có. Mộc dược cũng không. Như mục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đồng Bê-lem năm xưa, chẳng lễ vật chi, quỳ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ngắm Hài Nhi. Kính dâng niềm mến yêu tuyệt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vời. Xin dâng con tim làm hang đá nhỏ xinh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cho Chúa ngự vào làm sống vui cuộc đời. Như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đền vàng ngai vinh quang, thay trầm hương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ca vang dâng lên niềm mến yêu tôn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HÀI NHI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2. Biết lấy gì tiến dâng Hài Nhi. Đời con tay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trắng, rày vẫn trắng tay. Dâng ngày qua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hôm nay tương lai, cuộc thế nổi trôi, đời lắm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buồn vui. Dâng cho lòng xót thương trọn đời.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Con xin dâng lên này kiếp sống mỏng manh.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Xin đỡ nâng phận người tháng năm miệt mài.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Bao nhọc nhằn, bao hy sinh, cho cuộc đời nên</a:t>
            </a:r>
          </a:p>
          <a:p>
            <a:pPr algn="ctr"/>
            <a:r>
              <a:rPr sz="3350" b="1">
                <a:solidFill>
                  <a:srgbClr val="FFFFFF"/>
                </a:solidFill>
                <a:latin typeface="Arial"/>
              </a:rPr>
              <a:t>hương kinh, cho tâm hồn chứa chan ân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