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TÌNH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Nguyện dâng lên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trái tim thắm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nồng cùng bao mơ ước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sáng đời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TÌNH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Ngày từng ngày lòng con ngóng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trông, đêm từng đêm lại thêm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 Mong hạt lúa trĩu bông,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quả nho chín hồng, cùng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Chúa tâm tình con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 bốn mùa ngát tỏa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 dâng Ngài lễ vật toàn thiêu.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TÌNH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Nguyện dâng lên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trái tim thắm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nồng cùng bao mơ ước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sáng đời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TÌNH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Bao đổi thay tựa cơn lốc xoay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cuộc đời đầy muôn đắng cay.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lòng mến chứa chan hương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ngút ngàn. Lòng thủy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 trước đường tình yêu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bước, ước nguyện sống vì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năm dài suốt cả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TÌNH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Nguyện dâng lên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trái tim thắm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nồng cùng bao mơ ước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sáng đời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