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Nhạc thánh sốt sắng dịu êm,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hồn con ngất ngây êm đềm khi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vào Nhà Thiên Chúa.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hy lễ chính là cuộc đời tận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hiến, ước mong thuộc trọn về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mãi tháng năm một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Đây cuộc đời thanh xuân với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đong đầy mộng ước nguyện xin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lên Chúa trọn hết tấm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thân. Dẫu đường đời chông gai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xin nguyện đi mãi đi theo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 từng ngày đời con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Nhạc thánh sốt sắng dịu êm,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hồn con ngất ngây êm đềm khi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vào Nhà Thiên Chúa.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hy lễ chính là cuộc đời tận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hiến, ước mong thuộc trọn về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mãi tháng năm một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Đây một ngày vui tươi câu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ca mừng trên môi, vì con đã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được Chúa dủ thương kêu gọi.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Đây kỷ niệm hạnh phúc trái tim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tràn sức sống dâng lên Chúa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một niềm cậy trông mến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Nhạc thánh sốt sắng dịu êm,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hồn con ngất ngây êm đềm khi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vào Nhà Thiên Chúa.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hy lễ chính là cuộc đời tận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hiến, ước mong thuộc trọn về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mãi tháng năm một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Sống thanh bần thanh khiết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sống vâng lời yêu mến, nguyện xin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Chúa nâng đỡ bằng ơn thánh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thiêng. Dẫu còn nhiều yếu đuối dẫu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thăng trầm thay đổi con xin hứa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trung thành cùng Chúa Chúa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ĐỜI TẬN HIẾN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Nhạc thánh sốt sắng dịu êm,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hồn con ngất ngây êm đềm khi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bước vào Nhà Thiên Chúa. Dâng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Ngài hy lễ chính là cuộc đời tận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hiến, ước mong thuộc trọn về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Chúa mãi tháng năm một lòng son.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