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TRONG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Trên tay Mẹ bồng trong sớm tươi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dẫu một Trẻ thơ, nhưng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Đền thờ khi tới linh giờ uy nghi rực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rỡ. Người là Con Chúa ngôn sứ loan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nhân thế mong chờ,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vẫn ngoan hiền thánh hiến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luật dâng tiến Chúa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TRONG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Người là ánh sáng của muôn dân,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soi chiếu cho dương trần. Người là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Vinh quang của Dân riêng, đem phúc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lộc nguồn thiêng. Ấu Chúa là mặt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trời công chính tới ngự trong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đài. Cho ai lòng thần phục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hôm mai hưởng phúc vinh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TRONG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Bao năm đợi chờ ơn Chúa bây giờ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 gặp Trẻ thơ, Tiên tri nghẹn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ẵm Con Trời cao rao tình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được xem thấy ơn Chúa dư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xuống nhân trần, nên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chung phần mong chết an bình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chốn phúc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TRONG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Người là ánh sáng của muôn dân,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soi chiếu cho dương trần. Người là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Vinh quang của Dân riêng, đem phúc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lộc nguồn thiêng. Ấu Chúa là mặt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trời công chính tới ngự trong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đài. Cho ai lòng thần phục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hôm mai hưởng phúc vinh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TRONG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Tiên tri nhìn lại chúc phúc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nói về hậu lai: “Mai sau trẻ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cớ đêm ngày cho bao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thấy. Nhiều người sa ngã hay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đứng dậy ân nghĩa đong đầy, thêm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lưỡi gươm lạ đâm thấu tâm Bà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nỗi xót xa”.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TRONG ĐỀN THỜ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Người là ánh sáng của muôn dân,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soi chiếu cho dương trần. Người là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Vinh quang của Dân riêng, đem phúc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lộc nguồn thiêng. Ấu Chúa là mặt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trời công chính tới ngự trong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Thánh đài. Cho ai lòng thần phục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hôm mai hưởng phúc vinh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