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TÌNH YÊU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1. Dâng lên Ngài với cuộc tình duyên mới,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với lời nguyện ước chung giao đôi mái đầu.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Tiến dâng Ngài đây cuộc đời mới, xin Ngài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thương đoái đến dẫn đưa qua bến. Bến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yêu thương hay bến tơ vương, với những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tháng ngày dài sống trong ân tình.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Nguyện dâng lên, nguyện dâng lên tình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yêu sắt son, Ngài thương chúc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TÌNH YÊU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Tình con xin hiến dâng về Ngài,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ơi đây tâm hồn đôi lứa. Nguyện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trước bàn thờ Chúa rượu bánh và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yêu. Nguyện Chúa thương xuống muôn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lành, tình con hôm nay và mãi mãi. Dù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 bao năm tháng phôi phai, nhưng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con quyết không nhạt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TÌNH YÊU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2. Dâng lên Ngài chén tình chan chứa, với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lời thề đoan hứa tiến Chúa bao ước vọng.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Ước mong sao cuộc đời vui bước, bên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người yêu dấu cùng dựng xây hạnh phúc.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Sống hiên ngang qua những gian nan, với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bao cảnh đời dù trái ngang u buồn.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Nguyện dâng lên, nguyện dâng lên tình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yêu chúng con, Ngài thương chúc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TÌNH YÊU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Tình con xin hiến dâng về Ngài,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ơi đây tâm hồn đôi lứa. Nguyện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trước bàn thờ Chúa rượu bánh và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yêu. Nguyện Chúa thương xuống muôn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lành, tình con hôm nay và mãi mãi. Dù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 bao năm tháng phôi phai, nhưng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con quyết không nhạt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