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NIỀM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Xin kính lên trước nhan Thánh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Chúa, đây của lễ thơm ngát dâng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tiến, với bao niềm tin sắt son, cùng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Cha chí nhân. Bao lao công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về Ngài, nguyện xin thánh hiến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cuộc đời, mong Cha hãy đoái thương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nhận lời, trong tin yêu cao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NIỀM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cùng hiệp dâng,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với bao tâm tình, ước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là tấm bánh, dâng lên Chúa lao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nhọc đời con. Này là rượu ngon 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Chiên hy tế máu thánh trào tuôn,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con hiệp cùng hiến lễ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NIỀM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Như khói hương ngát bay quyến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luyến, như lời hát êm ái thương mến.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dâng về Cha chí nhân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vững bền. Dâng lên Cha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buồn đau với những nụ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cười, làm thành hiến lễ dâng về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tin yêu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NIỀM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cùng hiệp dâng,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với bao tâm tình, ước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là tấm bánh, dâng lên Chúa lao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nhọc đời con. Này là rượu ngon 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Chiên hy tế máu thánh trào tuôn,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con hiệp cùng hiến lễ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