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Hôm nay con biết dâng gì,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 cho Chúa Hài Nhi. Vàng con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có, nhũ hương, mộc dược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cũng không. Nhưng con đây chỉ có,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có tấm lòng xin dâng về Chúa.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Nhưng con đây chỉ có, có tấm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dâng về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Bạch Vân, 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Xin dâng về nhan Chúa bánh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rượu nồng từ muôn lao công. Dâng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công sức vun trồng trên cánh đồng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cây trái tốt tươi. Xin chúc lành của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lễ, tuy mọn hèn hầu nên hy tế. Cho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 mến yêu người, yêu Chúa hết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lòng trong Chúa Hài Đồng.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Bạch Vân, 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Hôm nay con biết dâng gì?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quỳ dâng Chúa lời ca. Và con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Chúa, những cung nhạc vàng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 tha. Con xin dâng về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bao là câu ca cảm mến. Con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về Chúa biết bao là câu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cảm mến.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Bạch Vân, 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Xin dâng về nhan Chúa bánh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rượu nồng từ muôn lao công. Dâng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công sức vun trồng trên cánh đồng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cây trái tốt tươi. Xin chúc lành của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lễ, tuy mọn hèn hầu nên hy tế. Cho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 mến yêu người, yêu Chúa hết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lòng trong Chúa Hài Đồng.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Bạch Vân, 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Đêm thanh muôn ánh sao trời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 ngời soi chiếu ngàn nơi.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sang trang nên mới, chính Vua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mới sinh. Con hôm nay chỉ có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tấm chân tình xin dâng về Chúa.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hôm nay chỉ có tấm chân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dâng về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Bạch Vân, 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Xin dâng về nhan Chúa bánh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rượu nồng từ muôn lao công. Dâng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công sức vun trồng trên cánh đồng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cây trái tốt tươi. Xin chúc lành của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lễ, tuy mọn hèn hầu nên hy tế. Cho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 mến yêu người, yêu Chúa hết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lòng trong Chúa Hài Đồng.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Bạch Vân, 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